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7" r:id="rId9"/>
    <p:sldId id="268" r:id="rId10"/>
    <p:sldId id="269" r:id="rId11"/>
    <p:sldId id="270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hallmark@joplin.k12.mo.us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Simply fill in the information on each provided slide</a:t>
            </a:r>
          </a:p>
          <a:p>
            <a:r>
              <a:rPr lang="en-US" dirty="0" smtClean="0"/>
              <a:t>Include the root word(s) for each slide</a:t>
            </a:r>
          </a:p>
          <a:p>
            <a:r>
              <a:rPr lang="en-US" dirty="0" smtClean="0"/>
              <a:t>Include the meaning(s)</a:t>
            </a:r>
          </a:p>
          <a:p>
            <a:r>
              <a:rPr lang="en-US" dirty="0" smtClean="0"/>
              <a:t>Use one of the example words in a sentence</a:t>
            </a:r>
          </a:p>
          <a:p>
            <a:r>
              <a:rPr lang="en-US" dirty="0" smtClean="0"/>
              <a:t>Include a picture that represents the root word and its </a:t>
            </a:r>
            <a:r>
              <a:rPr lang="en-US" dirty="0" err="1" smtClean="0"/>
              <a:t>url</a:t>
            </a:r>
            <a:r>
              <a:rPr lang="en-US" dirty="0" smtClean="0"/>
              <a:t>/source </a:t>
            </a:r>
          </a:p>
          <a:p>
            <a:r>
              <a:rPr lang="en-US" dirty="0" smtClean="0"/>
              <a:t>Save your work as     </a:t>
            </a:r>
            <a:r>
              <a:rPr lang="en-US" dirty="0" err="1" smtClean="0"/>
              <a:t>yournamevocabpp</a:t>
            </a:r>
            <a:endParaRPr lang="en-US" dirty="0" smtClean="0"/>
          </a:p>
          <a:p>
            <a:r>
              <a:rPr lang="en-US" dirty="0" smtClean="0"/>
              <a:t>Email your work to </a:t>
            </a:r>
            <a:r>
              <a:rPr lang="en-US" dirty="0" smtClean="0"/>
              <a:t>Mrs</a:t>
            </a:r>
            <a:r>
              <a:rPr lang="en-US" dirty="0" smtClean="0"/>
              <a:t>. Hallmark</a:t>
            </a:r>
          </a:p>
          <a:p>
            <a:pPr lvl="1"/>
            <a:r>
              <a:rPr lang="en-US" dirty="0" smtClean="0">
                <a:hlinkClick r:id="rId2"/>
              </a:rPr>
              <a:t>ahallmark@joplin.k12.mo.us</a:t>
            </a:r>
            <a:endParaRPr lang="en-US" dirty="0" smtClean="0"/>
          </a:p>
          <a:p>
            <a:pPr marL="301943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670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1 from Week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866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2 from Week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394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Word 1 from Week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14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Word 2 from Week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4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(Fill out the following information)</a:t>
            </a:r>
            <a:br>
              <a:rPr lang="en-US" dirty="0" smtClean="0"/>
            </a:br>
            <a:r>
              <a:rPr lang="en-US" dirty="0" smtClean="0"/>
              <a:t>First </a:t>
            </a:r>
            <a:r>
              <a:rPr lang="en-US" dirty="0" smtClean="0"/>
              <a:t>&amp; Last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Class, Hour, Date</a:t>
            </a:r>
          </a:p>
          <a:p>
            <a:r>
              <a:rPr lang="en-US" dirty="0" smtClean="0"/>
              <a:t>Week 11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34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20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71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643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30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#5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54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1 from Week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017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2 from Week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82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10</TotalTime>
  <Words>127</Words>
  <Application>Microsoft Macintosh PowerPoint</Application>
  <PresentationFormat>On-screen Show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Directions</vt:lpstr>
      <vt:lpstr>(Fill out the following information) First &amp; Last Name</vt:lpstr>
      <vt:lpstr>Root #1</vt:lpstr>
      <vt:lpstr>Root #2</vt:lpstr>
      <vt:lpstr>Root #3</vt:lpstr>
      <vt:lpstr>Root #4</vt:lpstr>
      <vt:lpstr>Root #5</vt:lpstr>
      <vt:lpstr>Root 1 from Week 10</vt:lpstr>
      <vt:lpstr>Root 2 from Week 10</vt:lpstr>
      <vt:lpstr>Root 1 from Week 9</vt:lpstr>
      <vt:lpstr>Root 2 from Week 9</vt:lpstr>
      <vt:lpstr>Root Word 1 from Week 8</vt:lpstr>
      <vt:lpstr>Root Word 2 from Week 8</vt:lpstr>
    </vt:vector>
  </TitlesOfParts>
  <Company>Joplin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&amp; Last Name</dc:title>
  <dc:creator>ASHLEY HALLMARK</dc:creator>
  <cp:lastModifiedBy>ASHLEY HALLMARK</cp:lastModifiedBy>
  <cp:revision>7</cp:revision>
  <dcterms:created xsi:type="dcterms:W3CDTF">2012-11-15T04:29:03Z</dcterms:created>
  <dcterms:modified xsi:type="dcterms:W3CDTF">2012-11-15T05:02:48Z</dcterms:modified>
</cp:coreProperties>
</file>